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0" r:id="rId4"/>
    <p:sldId id="272" r:id="rId5"/>
    <p:sldId id="271" r:id="rId6"/>
    <p:sldId id="274" r:id="rId7"/>
    <p:sldId id="257" r:id="rId8"/>
    <p:sldId id="277" r:id="rId9"/>
    <p:sldId id="258" r:id="rId10"/>
    <p:sldId id="281" r:id="rId11"/>
    <p:sldId id="279" r:id="rId13"/>
    <p:sldId id="284" r:id="rId14"/>
    <p:sldId id="280" r:id="rId15"/>
    <p:sldId id="282" r:id="rId16"/>
    <p:sldId id="265" r:id="rId17"/>
    <p:sldId id="259" r:id="rId18"/>
    <p:sldId id="260" r:id="rId19"/>
    <p:sldId id="261" r:id="rId20"/>
    <p:sldId id="263" r:id="rId21"/>
    <p:sldId id="276" r:id="rId22"/>
    <p:sldId id="285" r:id="rId2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该模型……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对话机器人在元宇宙之虚拟社交</a:t>
            </a:r>
            <a:r>
              <a:rPr lang="en-US" altLang="zh-CN"/>
              <a:t>/</a:t>
            </a:r>
            <a:r>
              <a:rPr lang="zh-CN" altLang="en-US"/>
              <a:t>虚拟替身场景下的应用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br>
              <a:rPr lang="zh-CN" altLang="en-US"/>
            </a:b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27100" y="1270635"/>
            <a:ext cx="1023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阶段</a:t>
            </a:r>
            <a:r>
              <a:rPr lang="en-US" altLang="zh-CN"/>
              <a:t>2) Two-stage: </a:t>
            </a:r>
            <a:r>
              <a:rPr lang="zh-CN" altLang="en-US"/>
              <a:t>对</a:t>
            </a:r>
            <a:r>
              <a:rPr lang="en-US" altLang="zh-CN"/>
              <a:t>pipeline</a:t>
            </a:r>
            <a:r>
              <a:rPr lang="zh-CN" altLang="en-US"/>
              <a:t>进行简化，先用</a:t>
            </a:r>
            <a:r>
              <a:rPr lang="en-US" altLang="zh-CN"/>
              <a:t>Retriever</a:t>
            </a:r>
            <a:r>
              <a:rPr lang="zh-CN" altLang="en-US"/>
              <a:t>抽取候选，然后用</a:t>
            </a:r>
            <a:r>
              <a:rPr lang="en-US" altLang="zh-CN"/>
              <a:t>Reader</a:t>
            </a:r>
            <a:r>
              <a:rPr lang="zh-CN" altLang="en-US"/>
              <a:t>做阅读理解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br>
              <a:rPr lang="zh-CN" altLang="en-US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1170" y="1825625"/>
            <a:ext cx="616839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27100" y="1270635"/>
            <a:ext cx="1023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阶段</a:t>
            </a:r>
            <a:r>
              <a:rPr lang="en-US" altLang="zh-CN"/>
              <a:t>3) End-to-end learning: </a:t>
            </a:r>
            <a:r>
              <a:rPr lang="zh-CN" altLang="en-US"/>
              <a:t>用神经网络替换传统</a:t>
            </a:r>
            <a:r>
              <a:rPr lang="en-US" altLang="zh-CN"/>
              <a:t>Retriever, </a:t>
            </a:r>
            <a:r>
              <a:rPr lang="zh-CN" altLang="en-US"/>
              <a:t>尝试把</a:t>
            </a:r>
            <a:r>
              <a:rPr lang="en-US" altLang="zh-CN"/>
              <a:t>Retriever</a:t>
            </a:r>
            <a:r>
              <a:rPr lang="zh-CN" altLang="en-US"/>
              <a:t>和</a:t>
            </a:r>
            <a:r>
              <a:rPr lang="en-US" altLang="zh-CN"/>
              <a:t>Reader</a:t>
            </a:r>
            <a:r>
              <a:rPr lang="zh-CN" altLang="en-US"/>
              <a:t>一起训练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br>
              <a:rPr lang="zh-CN" altLang="en-US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6135" y="1825625"/>
            <a:ext cx="79984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br>
              <a:rPr lang="zh-CN" altLang="en-US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5505" y="1825625"/>
            <a:ext cx="792035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46785" y="1270635"/>
            <a:ext cx="7804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阶段</a:t>
            </a:r>
            <a:r>
              <a:rPr lang="en-US" altLang="zh-CN"/>
              <a:t>4) Retriever-free models </a:t>
            </a:r>
            <a:r>
              <a:rPr lang="zh-CN" altLang="en-US"/>
              <a:t>直接上预训练模型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对话机器人在虚拟社交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虚拟替身场景下的应用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931545" y="1939925"/>
            <a:ext cx="76504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从“短期的视觉冲击”（头显）向“中长期的听觉内容”（耳机）过度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营造社交氛围，为人机交互提供破冰的话题和契机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通过统计用户在所有对话有效范围内的停留时间，推断用户的偏好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虚拟替身“重演”现实生活中的新闻、足迹和事件（哈利波特</a:t>
            </a:r>
            <a:r>
              <a:rPr lang="en-US" altLang="zh-CN"/>
              <a:t>/</a:t>
            </a:r>
            <a:r>
              <a:rPr lang="zh-CN" altLang="en-US"/>
              <a:t>话剧，多</a:t>
            </a:r>
            <a:r>
              <a:rPr lang="en-US" altLang="zh-CN"/>
              <a:t>agent</a:t>
            </a:r>
            <a:r>
              <a:rPr lang="zh-CN" altLang="en-US"/>
              <a:t>，比如雷雨，每个人说一句话，里面混进去</a:t>
            </a:r>
            <a:r>
              <a:rPr lang="en-US" altLang="zh-CN"/>
              <a:t>chatbot</a:t>
            </a:r>
            <a:r>
              <a:rPr lang="zh-CN" altLang="en-US"/>
              <a:t>，看看故事剧情如何发展；外交部官员在格拉斯</a:t>
            </a:r>
            <a:r>
              <a:rPr lang="en-US" altLang="zh-CN"/>
              <a:t>Glasgo</a:t>
            </a:r>
            <a:r>
              <a:rPr lang="zh-CN" altLang="en-US"/>
              <a:t>与欧美外交官员圆桌对话！）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已故者的替身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对话机器人在虚拟社交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虚拟替身场景下的应用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4743" t="21232" r="26559"/>
          <a:stretch>
            <a:fillRect/>
          </a:stretch>
        </p:blipFill>
        <p:spPr>
          <a:xfrm>
            <a:off x="3683000" y="2795905"/>
            <a:ext cx="4558030" cy="39033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52195" y="1691005"/>
            <a:ext cx="302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数据驱动的挑战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对话机器人在虚拟社交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虚拟替身场景下的应用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7423" r="-1170" b="18007"/>
          <a:stretch>
            <a:fillRect/>
          </a:stretch>
        </p:blipFill>
        <p:spPr>
          <a:xfrm>
            <a:off x="3048635" y="1836420"/>
            <a:ext cx="8733790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4720590"/>
            <a:ext cx="5499100" cy="2146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95300" y="5130800"/>
            <a:ext cx="403098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/>
              <a:t>实际解决的挑战有：</a:t>
            </a:r>
            <a:endParaRPr lang="zh-CN" altLang="en-US" sz="240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95300" y="1366520"/>
            <a:ext cx="4030980" cy="76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/>
              <a:t>希望解决以下问题：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对话机器人在虚拟社交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虚拟替身场景下的应用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0346" r="8"/>
          <a:stretch>
            <a:fillRect/>
          </a:stretch>
        </p:blipFill>
        <p:spPr>
          <a:xfrm>
            <a:off x="2136140" y="2434590"/>
            <a:ext cx="7919720" cy="39014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00760" y="165989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PLATO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利用隐空间建模潜在多样性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对话机器人在虚拟社交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虚拟替身场景下的应用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390" y="2268220"/>
            <a:ext cx="8135620" cy="45897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69950" y="1725295"/>
            <a:ext cx="375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基于动态搭配的自然语言学习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更多问题欢迎进群交流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29830" y="2623820"/>
            <a:ext cx="38862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Empathetic chatbot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2105" y="2133600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MG_02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53720"/>
            <a:ext cx="10058400" cy="5749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Persona-Based chatbot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7305" y="1825625"/>
            <a:ext cx="70561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Retrieval-based chatbot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910" y="1863090"/>
            <a:ext cx="847788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endParaRPr lang="zh-CN" altLang="en-US"/>
          </a:p>
          <a:p>
            <a:pPr lvl="1"/>
            <a:endParaRPr lang="en-US" altLang="zh-CN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89000" y="2695575"/>
            <a:ext cx="467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对话机器人按照发展历程可以分为三个阶段：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rule-based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KBQA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开放域问答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684520" y="2695575"/>
            <a:ext cx="40678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/>
            <a:r>
              <a:rPr lang="zh-CN" altLang="en-US"/>
              <a:t>目前市面上常见的对话机器人：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rasa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xiaoice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plato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replika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parlai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7035" y="1825625"/>
            <a:ext cx="88372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1849" r="-338"/>
          <a:stretch>
            <a:fillRect/>
          </a:stretch>
        </p:blipFill>
        <p:spPr>
          <a:xfrm>
            <a:off x="2244725" y="2341245"/>
            <a:ext cx="7727315" cy="38360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08075" y="1809115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召回式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1849" r="-1854"/>
          <a:stretch>
            <a:fillRect/>
          </a:stretch>
        </p:blipFill>
        <p:spPr>
          <a:xfrm>
            <a:off x="2277110" y="2341245"/>
            <a:ext cx="7778750" cy="38360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57300" y="1669415"/>
            <a:ext cx="111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意义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对话机器人发展与研究现状</a:t>
            </a:r>
            <a:br>
              <a:rPr lang="zh-CN" altLang="en-US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1295" y="1691005"/>
            <a:ext cx="8183880" cy="42030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25525" y="1260475"/>
            <a:ext cx="750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阶段</a:t>
            </a:r>
            <a:r>
              <a:rPr lang="en-US" altLang="zh-CN"/>
              <a:t>1) pipeline: </a:t>
            </a:r>
            <a:r>
              <a:rPr lang="zh-CN" altLang="en-US"/>
              <a:t>类似搜索引擎，分为</a:t>
            </a:r>
            <a:r>
              <a:rPr lang="en-US" altLang="zh-CN"/>
              <a:t>Query</a:t>
            </a:r>
            <a:r>
              <a:rPr lang="zh-CN" altLang="en-US"/>
              <a:t>理解、候选召回和答案抽取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WPS Presentation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SimSun</vt:lpstr>
      <vt:lpstr>汉仪书宋二KW</vt:lpstr>
      <vt:lpstr>Calibri Light</vt:lpstr>
      <vt:lpstr>Helvetica Neue</vt:lpstr>
      <vt:lpstr>微软雅黑</vt:lpstr>
      <vt:lpstr>汉仪旗黑</vt:lpstr>
      <vt:lpstr>Arial Unicode MS</vt:lpstr>
      <vt:lpstr>Calibri</vt:lpstr>
      <vt:lpstr>SimSun</vt:lpstr>
      <vt:lpstr>Office Theme</vt:lpstr>
      <vt:lpstr>对话机器人在元宇宙之虚拟社交/虚拟替身场景下的应用</vt:lpstr>
      <vt:lpstr>Empathetic chatbot</vt:lpstr>
      <vt:lpstr>Persona-Based chatbot</vt:lpstr>
      <vt:lpstr>Retrieval-based chatbot</vt:lpstr>
      <vt:lpstr>对话机器人发展与研究现状</vt:lpstr>
      <vt:lpstr>对话机器人发展与研究现状</vt:lpstr>
      <vt:lpstr>对话机器人发展与研究现状</vt:lpstr>
      <vt:lpstr>对话机器人发展与研究现状</vt:lpstr>
      <vt:lpstr>对话机器人发展与研究现状 </vt:lpstr>
      <vt:lpstr>对话机器人发展与研究现状 </vt:lpstr>
      <vt:lpstr>对话机器人发展与研究现状 </vt:lpstr>
      <vt:lpstr>对话机器人发展与研究现状 </vt:lpstr>
      <vt:lpstr>对话机器人发展与研究现状 </vt:lpstr>
      <vt:lpstr>对话机器人在虚拟社交/虚拟替身场景下的应用</vt:lpstr>
      <vt:lpstr>对话机器人在虚拟社交/虚拟替身场景下的应用</vt:lpstr>
      <vt:lpstr>对话机器人在虚拟社交/虚拟替身场景下的应用</vt:lpstr>
      <vt:lpstr>对话机器人在虚拟社交/虚拟替身场景下的应用</vt:lpstr>
      <vt:lpstr>对话机器人在虚拟社交/虚拟替身场景下的应用</vt:lpstr>
      <vt:lpstr>更多问题欢迎进群交流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sylvia</dc:creator>
  <cp:lastModifiedBy>sylvia</cp:lastModifiedBy>
  <cp:revision>29</cp:revision>
  <dcterms:created xsi:type="dcterms:W3CDTF">2022-01-18T05:59:32Z</dcterms:created>
  <dcterms:modified xsi:type="dcterms:W3CDTF">2022-01-18T05:59:32Z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1033-3.9.6.6441</vt:lpwstr>
  </property>
</Properties>
</file>